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8" r:id="rId2"/>
    <p:sldId id="301" r:id="rId3"/>
    <p:sldId id="274" r:id="rId4"/>
    <p:sldId id="305" r:id="rId5"/>
    <p:sldId id="306" r:id="rId6"/>
    <p:sldId id="273" r:id="rId7"/>
    <p:sldId id="303" r:id="rId8"/>
    <p:sldId id="307" r:id="rId9"/>
    <p:sldId id="308" r:id="rId10"/>
    <p:sldId id="276" r:id="rId11"/>
    <p:sldId id="277" r:id="rId12"/>
    <p:sldId id="278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0000FF"/>
    <a:srgbClr val="FF00FF"/>
    <a:srgbClr val="FF0000"/>
    <a:srgbClr val="6699FF"/>
    <a:srgbClr val="66FFFF"/>
    <a:srgbClr val="00FFFF"/>
    <a:srgbClr val="00FF00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0929"/>
  </p:normalViewPr>
  <p:slideViewPr>
    <p:cSldViewPr snapToGrid="0">
      <p:cViewPr>
        <p:scale>
          <a:sx n="70" d="100"/>
          <a:sy n="70" d="100"/>
        </p:scale>
        <p:origin x="-141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4769B44-4D41-4F4C-BF33-FD03983B9A77}" type="datetimeFigureOut">
              <a:rPr lang="en-US"/>
              <a:pPr>
                <a:defRPr/>
              </a:pPr>
              <a:t>2/17/2014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EAD91D-F20A-43CF-AD72-1B9F4C8CEB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1609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AF41B1-0245-4117-A63C-C54EA55E946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7140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C471A-0747-4BC8-ADCB-1997D8E13EA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1393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DC1A3-5D5B-482C-A1DF-EE6922A343D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28680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8C68E-8460-4CE2-8F30-CB5C74C1236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56538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4A0A4-7194-40CB-9588-346E9DE097E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95265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68D15-8AEC-443D-98FA-93D86DE5C5C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11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93D22-21C0-4B7B-836D-3BBF1FB71DA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678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A58D2-D1E2-4454-88A0-03D12BE886B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57025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C7E1E-D728-4554-B79E-995349D7F95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64763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1FDD8-34AB-4B8C-93C2-526ACF67D22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36978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3998A-BB08-459D-814A-B0011C79356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7534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9F79744-99DA-4FF6-A3A7-B18DEA4D4824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9" r:id="rId2"/>
    <p:sldLayoutId id="2147483864" r:id="rId3"/>
    <p:sldLayoutId id="2147483865" r:id="rId4"/>
    <p:sldLayoutId id="2147483866" r:id="rId5"/>
    <p:sldLayoutId id="2147483867" r:id="rId6"/>
    <p:sldLayoutId id="2147483860" r:id="rId7"/>
    <p:sldLayoutId id="2147483868" r:id="rId8"/>
    <p:sldLayoutId id="2147483869" r:id="rId9"/>
    <p:sldLayoutId id="2147483861" r:id="rId10"/>
    <p:sldLayoutId id="21474838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460310" y="4339988"/>
            <a:ext cx="6646459" cy="180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  <a:defRPr/>
            </a:pPr>
            <a:r>
              <a:rPr lang="bn-BD" sz="8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en-US" sz="8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rose-scraps-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379" y="257078"/>
            <a:ext cx="5431809" cy="40146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151" y="2709236"/>
            <a:ext cx="574254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আব্দুল গাফফার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বি,এস,সি(অনার্স)এম,এস,সি(গনিত)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প্রভাষক, আদর্শ মহিলা কলেজ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কুমারখালি, কুষ্টিয়া।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মোবাইল-০১৭১২০২৮৭৯৭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ইমেল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ফেসবুক-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gaffarkst@gmail.com</a:t>
            </a:r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85180" y="3573344"/>
            <a:ext cx="28591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 শ্রেনী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বিষয়: আই,সি,টি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সময়: 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45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4078" y="1404454"/>
            <a:ext cx="1503892" cy="1728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45602" y="583894"/>
            <a:ext cx="2596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9441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1262063" y="1146175"/>
            <a:ext cx="5299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sz="4800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4800" dirty="0" err="1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800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800" dirty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--</a:t>
            </a:r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614387" y="1966913"/>
            <a:ext cx="824388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sz="40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HTML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ডকুমেন্ট তৈরী করে তা বলতে পারবে। </a:t>
            </a:r>
            <a:endParaRPr lang="en-US" sz="4000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r>
              <a:rPr lang="en-US" sz="40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HTML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ট্যাগ সমুহ বলতে ও ব্যবহার করতে পারবে।   </a:t>
            </a:r>
            <a:endParaRPr lang="en-US" sz="4000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ডিজি ও যশোর বোর্ড ওয়েব সাইড দেখি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8" y="1481138"/>
            <a:ext cx="805008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319" y="559559"/>
            <a:ext cx="8461612" cy="573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23080"/>
            <a:ext cx="9144000" cy="2183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 মাধ্যমিক শ্রেনির </a:t>
            </a:r>
          </a:p>
          <a:p>
            <a:pPr algn="ctr"/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৪র্থ অধ্যায় ( ওয়েব ডিজাইন পরিচিতি ও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HTML)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7923" y="3181038"/>
            <a:ext cx="83660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/>
          </a:p>
        </p:txBody>
      </p:sp>
      <p:sp>
        <p:nvSpPr>
          <p:cNvPr id="5" name="Rectangle 4"/>
          <p:cNvSpPr/>
          <p:nvPr/>
        </p:nvSpPr>
        <p:spPr>
          <a:xfrm>
            <a:off x="559557" y="3221981"/>
            <a:ext cx="79293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HTML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 তৈরী ,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সংরক্ষন ও ট্যাগ জানা।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HTML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ডকুমেন্ট তৈরী ও সংরক্ষনঃ  - 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979" y="2246981"/>
            <a:ext cx="7847463" cy="263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45911" y="1392073"/>
            <a:ext cx="8598089" cy="7642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1. </a:t>
            </a:r>
            <a:r>
              <a:rPr lang="en-US" dirty="0" err="1" smtClean="0"/>
              <a:t>Windwos</a:t>
            </a:r>
            <a:r>
              <a:rPr lang="en-US" dirty="0" smtClean="0"/>
              <a:t> Start &gt; All Programs&gt; </a:t>
            </a:r>
            <a:r>
              <a:rPr lang="en-US" dirty="0" err="1" smtClean="0"/>
              <a:t>Accessoris</a:t>
            </a:r>
            <a:r>
              <a:rPr lang="en-US" dirty="0" smtClean="0"/>
              <a:t>&gt; Notepad open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নিচের মত লেখা।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3773" y="5268036"/>
            <a:ext cx="8980227" cy="1589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2. File menu&gt; Save/ Save as&gt; name.htm/html&gt;Type drop dawn list all file select&gt; </a:t>
            </a:r>
            <a:r>
              <a:rPr lang="en-US" dirty="0" err="1" smtClean="0"/>
              <a:t>Seve</a:t>
            </a:r>
            <a:r>
              <a:rPr lang="en-US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করে যে কোন ব্রাউজারে খলা। 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u="sng" dirty="0" smtClean="0">
                <a:latin typeface="NikoshBAN" pitchFamily="2" charset="0"/>
                <a:cs typeface="NikoshBAN" pitchFamily="2" charset="0"/>
              </a:rPr>
              <a:t>ট্যাগ চিহ্ন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  </a:t>
            </a:r>
            <a:r>
              <a:rPr lang="bn-BD" u="sng" dirty="0" smtClean="0">
                <a:latin typeface="NikoshBAN" pitchFamily="2" charset="0"/>
                <a:cs typeface="NikoshBAN" pitchFamily="2" charset="0"/>
              </a:rPr>
              <a:t>ব্যবহার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&lt;html&gt;&lt;/html&gt;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মুল প্রোগ্রাম 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&lt;head&gt;&lt;/head&gt;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হেড নাম হবে।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&lt;body&gt;&lt;/body&gt;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বডি কি ববে।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&lt;h1,h2—h7&gt;&lt;/h1—h7&gt;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লেখা সিরিয়ালে বড়।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&lt;p&gt;&lt;/p&gt;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একটা করে প্যরা হবে।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&lt;hr/&gt;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রো বরাবর দাগ হবে।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br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লাইন ব্রেক করে লেখা হবে।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&lt;b&gt;&lt;/b&gt;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লেখা বল্ড হবে।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&lt;big&gt;&lt;/big&gt;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লেখ বড় হবে।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ট্যাগ চেনা ব্যবহারঃ-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u="sng" dirty="0" smtClean="0">
                <a:latin typeface="NikoshBAN" pitchFamily="2" charset="0"/>
                <a:cs typeface="NikoshBAN" pitchFamily="2" charset="0"/>
              </a:rPr>
              <a:t>ট্যাগ চিহ্ন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     </a:t>
            </a:r>
            <a:r>
              <a:rPr lang="bn-BD" u="sng" dirty="0" smtClean="0">
                <a:latin typeface="NikoshBAN" pitchFamily="2" charset="0"/>
                <a:cs typeface="NikoshBAN" pitchFamily="2" charset="0"/>
              </a:rPr>
              <a:t>ব্যবহার </a:t>
            </a:r>
            <a:endParaRPr lang="en-US" u="sng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&lt;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&gt;&lt;/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লেখ বাকা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&lt;small&gt;&lt;/small&gt;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লেখা ছট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&lt;sub&gt;&lt;/sub&gt;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লেখার নিচে লেখা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&lt;sup&gt;&lt;/sup&gt;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লেখ্র উপরে লেখা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&lt;ins&gt;&lt;/ins&gt;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লেখ্র নিচে দাগ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&lt;del&gt;&lt;/del&gt;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মাজে দাগ টানে ডিলিট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&lt;pre&gt;&lt;/pre&gt;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পাসয়াডের মত লেখা ইত্যাদি।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ট্যাগ চেনা ব্যবহারঃ-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522288" y="498565"/>
            <a:ext cx="80994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bn-BD" sz="60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5910" y="2305616"/>
            <a:ext cx="791570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HTML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ডকুমেন্ট তৈরী করে তা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বল।  </a:t>
            </a:r>
            <a:endParaRPr lang="en-US" sz="40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r>
              <a:rPr lang="en-US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HTML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ট্যাগ সমুহ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ব্যবহার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 </a:t>
            </a:r>
            <a:r>
              <a:rPr lang="bn-BD" sz="4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endParaRPr lang="en-US" sz="4000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63538" y="1725694"/>
            <a:ext cx="8128000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বাড়ীর</a:t>
            </a:r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কাজ</a:t>
            </a:r>
            <a:endParaRPr lang="bn-BD" sz="6000" dirty="0" smtClean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eaLnBrk="1" hangingPunct="1"/>
            <a:r>
              <a:rPr lang="en-US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HTML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ডকুমেন্ট তৈরী 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 আনবে। </a:t>
            </a:r>
            <a:endParaRPr lang="en-US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r>
              <a:rPr lang="en-US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HTML 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ট্যাগ 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সমুহ 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ব্যবহার </a:t>
            </a:r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লেখ।</a:t>
            </a:r>
            <a:endParaRPr lang="bn-BD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endParaRPr lang="bn-BD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endParaRPr lang="bn-BD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endParaRPr lang="en-US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/>
            <a:endParaRPr lang="en-US" sz="4400" dirty="0" smtClean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400" dirty="0" smtClean="0">
              <a:solidFill>
                <a:schemeClr val="tx1"/>
              </a:solidFill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245659" y="2047164"/>
            <a:ext cx="85844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/>
            <a:r>
              <a:rPr lang="en-US" sz="8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rose anim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233" y="3636558"/>
            <a:ext cx="2214065" cy="2700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1747</TotalTime>
  <Words>336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Slide 1</vt:lpstr>
      <vt:lpstr>Slide 2</vt:lpstr>
      <vt:lpstr>Slide 3</vt:lpstr>
      <vt:lpstr>      ডিজি ও যশোর বোর্ড ওয়েব সাইড দেখি  </vt:lpstr>
      <vt:lpstr>Slide 5</vt:lpstr>
      <vt:lpstr>Slide 6</vt:lpstr>
      <vt:lpstr>HTML  ডকুমেন্ট তৈরী ও সংরক্ষনঃ  -  </vt:lpstr>
      <vt:lpstr>ট্যাগ চেনা ব্যবহারঃ-</vt:lpstr>
      <vt:lpstr>ট্যাগ চেনা ব্যবহারঃ-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 Richards</dc:creator>
  <cp:lastModifiedBy>DOEL</cp:lastModifiedBy>
  <cp:revision>218</cp:revision>
  <dcterms:created xsi:type="dcterms:W3CDTF">2001-09-18T14:49:25Z</dcterms:created>
  <dcterms:modified xsi:type="dcterms:W3CDTF">2014-02-17T11:36:14Z</dcterms:modified>
</cp:coreProperties>
</file>